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5143500" cy="91440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78"/>
    <p:restoredTop sz="96327"/>
  </p:normalViewPr>
  <p:slideViewPr>
    <p:cSldViewPr snapToGrid="0">
      <p:cViewPr>
        <p:scale>
          <a:sx n="178" d="100"/>
          <a:sy n="178" d="100"/>
        </p:scale>
        <p:origin x="105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3" y="1496484"/>
            <a:ext cx="4371975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802717"/>
            <a:ext cx="3857625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F1B7-0582-5941-8B0A-8CBD13AD89A1}" type="datetimeFigureOut">
              <a:rPr lang="es-ES_tradnl" smtClean="0"/>
              <a:t>14/8/23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831F-8B75-2442-BBE4-359309AF211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65966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F1B7-0582-5941-8B0A-8CBD13AD89A1}" type="datetimeFigureOut">
              <a:rPr lang="es-ES_tradnl" smtClean="0"/>
              <a:t>14/8/23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831F-8B75-2442-BBE4-359309AF211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19625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0818" y="486834"/>
            <a:ext cx="1109067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616" y="486834"/>
            <a:ext cx="3262908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F1B7-0582-5941-8B0A-8CBD13AD89A1}" type="datetimeFigureOut">
              <a:rPr lang="es-ES_tradnl" smtClean="0"/>
              <a:t>14/8/23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831F-8B75-2442-BBE4-359309AF211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9152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F1B7-0582-5941-8B0A-8CBD13AD89A1}" type="datetimeFigureOut">
              <a:rPr lang="es-ES_tradnl" smtClean="0"/>
              <a:t>14/8/23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831F-8B75-2442-BBE4-359309AF211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78684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37" y="2279653"/>
            <a:ext cx="4436269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937" y="6119286"/>
            <a:ext cx="4436269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F1B7-0582-5941-8B0A-8CBD13AD89A1}" type="datetimeFigureOut">
              <a:rPr lang="es-ES_tradnl" smtClean="0"/>
              <a:t>14/8/23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831F-8B75-2442-BBE4-359309AF211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41783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615" y="2434167"/>
            <a:ext cx="2185988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F1B7-0582-5941-8B0A-8CBD13AD89A1}" type="datetimeFigureOut">
              <a:rPr lang="es-ES_tradnl" smtClean="0"/>
              <a:t>14/8/23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831F-8B75-2442-BBE4-359309AF211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67314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486836"/>
            <a:ext cx="4436269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286" y="2241551"/>
            <a:ext cx="2175941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286" y="3340100"/>
            <a:ext cx="2175941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3897" y="2241551"/>
            <a:ext cx="2186657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3897" y="3340100"/>
            <a:ext cx="2186657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F1B7-0582-5941-8B0A-8CBD13AD89A1}" type="datetimeFigureOut">
              <a:rPr lang="es-ES_tradnl" smtClean="0"/>
              <a:t>14/8/23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831F-8B75-2442-BBE4-359309AF211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8478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F1B7-0582-5941-8B0A-8CBD13AD89A1}" type="datetimeFigureOut">
              <a:rPr lang="es-ES_tradnl" smtClean="0"/>
              <a:t>14/8/23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831F-8B75-2442-BBE4-359309AF211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87719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F1B7-0582-5941-8B0A-8CBD13AD89A1}" type="datetimeFigureOut">
              <a:rPr lang="es-ES_tradnl" smtClean="0"/>
              <a:t>14/8/23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831F-8B75-2442-BBE4-359309AF211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67613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6657" y="1316569"/>
            <a:ext cx="2603897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F1B7-0582-5941-8B0A-8CBD13AD89A1}" type="datetimeFigureOut">
              <a:rPr lang="es-ES_tradnl" smtClean="0"/>
              <a:t>14/8/23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831F-8B75-2442-BBE4-359309AF211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4036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6657" y="1316569"/>
            <a:ext cx="2603897" cy="6498167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F1B7-0582-5941-8B0A-8CBD13AD89A1}" type="datetimeFigureOut">
              <a:rPr lang="es-ES_tradnl" smtClean="0"/>
              <a:t>14/8/23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831F-8B75-2442-BBE4-359309AF211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67234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616" y="486836"/>
            <a:ext cx="4436269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615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7F1B7-0582-5941-8B0A-8CBD13AD89A1}" type="datetimeFigureOut">
              <a:rPr lang="es-ES_tradnl" smtClean="0"/>
              <a:t>14/8/23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3785" y="8475136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597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7831F-8B75-2442-BBE4-359309AF211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0368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xpohospital.cl/registro-visitantes-2/" TargetMode="External"/><Relationship Id="rId7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cfiagrotech.cl/" TargetMode="External"/><Relationship Id="rId5" Type="http://schemas.openxmlformats.org/officeDocument/2006/relationships/hyperlink" Target="mailto:visitantes@cfiagrotech.cl" TargetMode="External"/><Relationship Id="rId4" Type="http://schemas.openxmlformats.org/officeDocument/2006/relationships/hyperlink" Target="https://cfiagrotech.cl/en/visitor-registratio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hlinkClick r:id="rId3"/>
            <a:extLst>
              <a:ext uri="{FF2B5EF4-FFF2-40B4-BE49-F238E27FC236}">
                <a16:creationId xmlns:a16="http://schemas.microsoft.com/office/drawing/2014/main" id="{8446FC3C-F0B8-DEF1-2342-43068AF1D2D3}"/>
              </a:ext>
            </a:extLst>
          </p:cNvPr>
          <p:cNvSpPr/>
          <p:nvPr/>
        </p:nvSpPr>
        <p:spPr>
          <a:xfrm>
            <a:off x="383374" y="4522863"/>
            <a:ext cx="4376752" cy="1518263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5EEAC461-8AA4-11E0-4BBC-546B44FBF8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550" y="3386536"/>
            <a:ext cx="4562400" cy="3993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We are pleased to invite you to register to attend CfiAgrotech 2023.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AB3358E4-5B1E-36A0-2AD4-6E7D9469ACD1}"/>
              </a:ext>
            </a:extLst>
          </p:cNvPr>
          <p:cNvSpPr txBox="1">
            <a:spLocks/>
          </p:cNvSpPr>
          <p:nvPr/>
        </p:nvSpPr>
        <p:spPr>
          <a:xfrm>
            <a:off x="569022" y="4603682"/>
            <a:ext cx="4005457" cy="6938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US" sz="900" b="1">
                <a:latin typeface="Arial" panose="020B0604020202020204" pitchFamily="34" charset="0"/>
                <a:cs typeface="Arial" panose="020B0604020202020204" pitchFamily="34" charset="0"/>
              </a:rPr>
              <a:t>To confirm your free registration to the event, you must enter the courtesy code in the following link: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US" sz="900">
                <a:hlinkClick r:id="rId4"/>
              </a:rPr>
              <a:t>https://cfiagrotech.cl/en/visitor-registration/</a:t>
            </a:r>
            <a:endParaRPr lang="en-US" sz="90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319F9A4-088A-F2D0-4DF5-28DF1DF3727A}"/>
              </a:ext>
            </a:extLst>
          </p:cNvPr>
          <p:cNvSpPr txBox="1"/>
          <p:nvPr/>
        </p:nvSpPr>
        <p:spPr>
          <a:xfrm>
            <a:off x="869073" y="5489403"/>
            <a:ext cx="3426373" cy="40626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b="1" dirty="0"/>
              <a:t>XXXX</a:t>
            </a:r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3DA4D0C1-77C3-FE11-B9D5-EB6D9399CDAA}"/>
              </a:ext>
            </a:extLst>
          </p:cNvPr>
          <p:cNvSpPr txBox="1">
            <a:spLocks/>
          </p:cNvSpPr>
          <p:nvPr/>
        </p:nvSpPr>
        <p:spPr>
          <a:xfrm>
            <a:off x="341684" y="6106087"/>
            <a:ext cx="4460133" cy="7405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Once the information is completed, you will receive the registration confirmation in your email.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Present the QR code at the access to CFIAGROTECH 2023 located at Metropolitan Santiago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(Av. San Josemaría Escrivá de Balaguer 5600, Vitacura).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Further information: 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visitantes@cfiagrotech.cl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• 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www.cfiagrotech.cl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D1577CA4-E360-7F27-F23F-1932ACD39C81}"/>
              </a:ext>
            </a:extLst>
          </p:cNvPr>
          <p:cNvSpPr txBox="1"/>
          <p:nvPr/>
        </p:nvSpPr>
        <p:spPr>
          <a:xfrm>
            <a:off x="1295864" y="5202252"/>
            <a:ext cx="257278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s-CL" sz="1000" b="1" dirty="0">
                <a:latin typeface="Arial" panose="020B0604020202020204" pitchFamily="34" charset="0"/>
                <a:cs typeface="Arial" panose="020B0604020202020204" pitchFamily="34" charset="0"/>
              </a:rPr>
              <a:t>YOUR COURTESY CODE IS:</a:t>
            </a:r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id="{090D7DDD-FC89-7BC0-FCC2-BC926A5A00E4}"/>
              </a:ext>
            </a:extLst>
          </p:cNvPr>
          <p:cNvSpPr txBox="1">
            <a:spLocks/>
          </p:cNvSpPr>
          <p:nvPr/>
        </p:nvSpPr>
        <p:spPr>
          <a:xfrm>
            <a:off x="476198" y="2451430"/>
            <a:ext cx="4188349" cy="6841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s-CL" sz="1600" b="1" dirty="0">
                <a:latin typeface="Arial" panose="020B0604020202020204" pitchFamily="34" charset="0"/>
                <a:cs typeface="Arial" panose="020B0604020202020204" pitchFamily="34" charset="0"/>
              </a:rPr>
              <a:t>LOGO / NOMBRE EMPRESA</a:t>
            </a:r>
          </a:p>
        </p:txBody>
      </p:sp>
      <p:pic>
        <p:nvPicPr>
          <p:cNvPr id="12" name="Imagen 11" descr="Logotipo&#10;&#10;Descripción generada automáticamente">
            <a:extLst>
              <a:ext uri="{FF2B5EF4-FFF2-40B4-BE49-F238E27FC236}">
                <a16:creationId xmlns:a16="http://schemas.microsoft.com/office/drawing/2014/main" id="{FD175258-988C-D3D2-4F83-ECDDFF870212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b="9510"/>
          <a:stretch/>
        </p:blipFill>
        <p:spPr>
          <a:xfrm>
            <a:off x="2485530" y="265471"/>
            <a:ext cx="2127183" cy="817592"/>
          </a:xfrm>
          <a:prstGeom prst="rect">
            <a:avLst/>
          </a:prstGeom>
        </p:spPr>
      </p:pic>
      <p:sp>
        <p:nvSpPr>
          <p:cNvPr id="13" name="Subtítulo 2">
            <a:extLst>
              <a:ext uri="{FF2B5EF4-FFF2-40B4-BE49-F238E27FC236}">
                <a16:creationId xmlns:a16="http://schemas.microsoft.com/office/drawing/2014/main" id="{E91C2AE4-9EFC-9B6C-7BEB-93A2829EC67E}"/>
              </a:ext>
            </a:extLst>
          </p:cNvPr>
          <p:cNvSpPr txBox="1">
            <a:spLocks/>
          </p:cNvSpPr>
          <p:nvPr/>
        </p:nvSpPr>
        <p:spPr>
          <a:xfrm>
            <a:off x="2485530" y="1402744"/>
            <a:ext cx="2127183" cy="6185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s-CL" sz="1600" b="1" dirty="0">
                <a:latin typeface="Arial" panose="020B0604020202020204" pitchFamily="34" charset="0"/>
                <a:cs typeface="Arial" panose="020B0604020202020204" pitchFamily="34" charset="0"/>
              </a:rPr>
              <a:t>OCT. 24 - 26, 2023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s-CL" sz="800" b="1" dirty="0">
                <a:latin typeface="Arial" panose="020B0604020202020204" pitchFamily="34" charset="0"/>
                <a:cs typeface="Arial" panose="020B0604020202020204" pitchFamily="34" charset="0"/>
              </a:rPr>
              <a:t>METROPOLITAN SANTIAGO - CHILE</a:t>
            </a:r>
          </a:p>
        </p:txBody>
      </p:sp>
      <p:sp>
        <p:nvSpPr>
          <p:cNvPr id="16" name="Subtítulo 2">
            <a:extLst>
              <a:ext uri="{FF2B5EF4-FFF2-40B4-BE49-F238E27FC236}">
                <a16:creationId xmlns:a16="http://schemas.microsoft.com/office/drawing/2014/main" id="{CE46034E-7257-0185-F116-9EB6BAE390F4}"/>
              </a:ext>
            </a:extLst>
          </p:cNvPr>
          <p:cNvSpPr txBox="1">
            <a:spLocks/>
          </p:cNvSpPr>
          <p:nvPr/>
        </p:nvSpPr>
        <p:spPr>
          <a:xfrm>
            <a:off x="290550" y="3651974"/>
            <a:ext cx="4562400" cy="798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Invitation valid for: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US" sz="900" b="1">
                <a:latin typeface="Arial" panose="020B0604020202020204" pitchFamily="34" charset="0"/>
                <a:cs typeface="Arial" panose="020B0604020202020204" pitchFamily="34" charset="0"/>
              </a:rPr>
              <a:t>General Registration </a:t>
            </a:r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(Access to visit the Fair all 3 days)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US" sz="900" b="1">
                <a:latin typeface="Arial" panose="020B0604020202020204" pitchFamily="34" charset="0"/>
                <a:cs typeface="Arial" panose="020B0604020202020204" pitchFamily="34" charset="0"/>
              </a:rPr>
              <a:t>Fair + 1 day of congress </a:t>
            </a:r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(Includes 3 days of Fair, 1 day of Congress and lunch)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US" sz="900" b="1">
                <a:latin typeface="Arial" panose="020B0604020202020204" pitchFamily="34" charset="0"/>
                <a:cs typeface="Arial" panose="020B0604020202020204" pitchFamily="34" charset="0"/>
              </a:rPr>
              <a:t>Fair + Full Congress</a:t>
            </a:r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 (Includes 3 days of Fair, Congress and lunch)</a:t>
            </a:r>
          </a:p>
        </p:txBody>
      </p:sp>
      <p:sp>
        <p:nvSpPr>
          <p:cNvPr id="17" name="Subtítulo 2">
            <a:extLst>
              <a:ext uri="{FF2B5EF4-FFF2-40B4-BE49-F238E27FC236}">
                <a16:creationId xmlns:a16="http://schemas.microsoft.com/office/drawing/2014/main" id="{E1F1BA4B-C3FD-3017-D635-F7FD764A28BE}"/>
              </a:ext>
            </a:extLst>
          </p:cNvPr>
          <p:cNvSpPr txBox="1">
            <a:spLocks/>
          </p:cNvSpPr>
          <p:nvPr/>
        </p:nvSpPr>
        <p:spPr>
          <a:xfrm>
            <a:off x="2327888" y="1077429"/>
            <a:ext cx="2442466" cy="4157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800" baseline="3000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800">
                <a:latin typeface="Arial" panose="020B0604020202020204" pitchFamily="34" charset="0"/>
                <a:cs typeface="Arial" panose="020B0604020202020204" pitchFamily="34" charset="0"/>
              </a:rPr>
              <a:t> International Congress and Fair of Innovation and Technologies in Agri-Food.</a:t>
            </a:r>
          </a:p>
        </p:txBody>
      </p:sp>
    </p:spTree>
    <p:extLst>
      <p:ext uri="{BB962C8B-B14F-4D97-AF65-F5344CB8AC3E}">
        <p14:creationId xmlns:p14="http://schemas.microsoft.com/office/powerpoint/2010/main" val="26036188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</TotalTime>
  <Words>183</Words>
  <Application>Microsoft Macintosh PowerPoint</Application>
  <PresentationFormat>Presentación en pantalla (16:9)</PresentationFormat>
  <Paragraphs>17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Gladys Ahumada</dc:creator>
  <cp:lastModifiedBy>Gladys Ahumada</cp:lastModifiedBy>
  <cp:revision>4</cp:revision>
  <dcterms:created xsi:type="dcterms:W3CDTF">2023-08-14T14:31:24Z</dcterms:created>
  <dcterms:modified xsi:type="dcterms:W3CDTF">2023-08-14T16:09:08Z</dcterms:modified>
</cp:coreProperties>
</file>