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327"/>
  </p:normalViewPr>
  <p:slideViewPr>
    <p:cSldViewPr snapToGrid="0">
      <p:cViewPr>
        <p:scale>
          <a:sx n="164" d="100"/>
          <a:sy n="164" d="100"/>
        </p:scale>
        <p:origin x="1520" y="-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596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1962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15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868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178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6731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47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71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6761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036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723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7F1B7-0582-5941-8B0A-8CBD13AD89A1}" type="datetimeFigureOut">
              <a:rPr lang="es-ES_tradnl" smtClean="0"/>
              <a:t>14/8/23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831F-8B75-2442-BBE4-359309AF211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36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pohospital.cl/registro-visitantes-2/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fiagrotech.cl/" TargetMode="External"/><Relationship Id="rId5" Type="http://schemas.openxmlformats.org/officeDocument/2006/relationships/hyperlink" Target="mailto:visitantes@cfiagrotech.cl" TargetMode="External"/><Relationship Id="rId4" Type="http://schemas.openxmlformats.org/officeDocument/2006/relationships/hyperlink" Target="https://cfiagrotech.cl/registro-visitant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hlinkClick r:id="rId3"/>
            <a:extLst>
              <a:ext uri="{FF2B5EF4-FFF2-40B4-BE49-F238E27FC236}">
                <a16:creationId xmlns:a16="http://schemas.microsoft.com/office/drawing/2014/main" id="{8446FC3C-F0B8-DEF1-2342-43068AF1D2D3}"/>
              </a:ext>
            </a:extLst>
          </p:cNvPr>
          <p:cNvSpPr/>
          <p:nvPr/>
        </p:nvSpPr>
        <p:spPr>
          <a:xfrm>
            <a:off x="383374" y="4522863"/>
            <a:ext cx="4376752" cy="1518263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5EEAC461-8AA4-11E0-4BBC-546B44FBF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" y="3386536"/>
            <a:ext cx="4562400" cy="3993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900" dirty="0">
                <a:latin typeface="Arial" panose="020B0604020202020204" pitchFamily="34" charset="0"/>
                <a:cs typeface="Arial" panose="020B0604020202020204" pitchFamily="34" charset="0"/>
              </a:rPr>
              <a:t>Tiene el agrado de invitar a Usted a registrarse para asistir a CfiAgrotech 2023.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AB3358E4-5B1E-36A0-2AD4-6E7D9469ACD1}"/>
              </a:ext>
            </a:extLst>
          </p:cNvPr>
          <p:cNvSpPr txBox="1">
            <a:spLocks/>
          </p:cNvSpPr>
          <p:nvPr/>
        </p:nvSpPr>
        <p:spPr>
          <a:xfrm>
            <a:off x="569022" y="4603682"/>
            <a:ext cx="4005457" cy="693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900" b="1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Para confirmar su registro sin costo al evento, debe ingresar el código de cortesía en el siguiente link: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900" dirty="0">
                <a:hlinkClick r:id="rId4"/>
              </a:rPr>
              <a:t>https://cfiagrotech.cl/registro-visitantes/</a:t>
            </a:r>
            <a:endParaRPr lang="es-CL" sz="9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319F9A4-088A-F2D0-4DF5-28DF1DF3727A}"/>
              </a:ext>
            </a:extLst>
          </p:cNvPr>
          <p:cNvSpPr txBox="1"/>
          <p:nvPr/>
        </p:nvSpPr>
        <p:spPr>
          <a:xfrm>
            <a:off x="869073" y="5489403"/>
            <a:ext cx="3426373" cy="40626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XXXX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3DA4D0C1-77C3-FE11-B9D5-EB6D9399CDAA}"/>
              </a:ext>
            </a:extLst>
          </p:cNvPr>
          <p:cNvSpPr txBox="1">
            <a:spLocks/>
          </p:cNvSpPr>
          <p:nvPr/>
        </p:nvSpPr>
        <p:spPr>
          <a:xfrm>
            <a:off x="476198" y="6106087"/>
            <a:ext cx="4191105" cy="740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Una vez completada la información, recibirá la confirmación de registro en su correo.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Presente el código QR en el acceso a CFIAGROTECH 2023 en Metropolitan Santiago (Av. San Josemaría Escrivá de Balaguer 5600, Vitacura).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Más información: </a:t>
            </a: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visitantes@cfiagrotech.cl</a:t>
            </a: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 • </a:t>
            </a: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www.cfiagrotech.cl</a:t>
            </a: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1577CA4-E360-7F27-F23F-1932ACD39C81}"/>
              </a:ext>
            </a:extLst>
          </p:cNvPr>
          <p:cNvSpPr txBox="1"/>
          <p:nvPr/>
        </p:nvSpPr>
        <p:spPr>
          <a:xfrm>
            <a:off x="1295864" y="5202252"/>
            <a:ext cx="257278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s-CL" sz="1000" b="1" dirty="0">
                <a:latin typeface="Arial" panose="020B0604020202020204" pitchFamily="34" charset="0"/>
                <a:cs typeface="Arial" panose="020B0604020202020204" pitchFamily="34" charset="0"/>
              </a:rPr>
              <a:t>SU CÓDIGO DE CORTESÍA ES: 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090D7DDD-FC89-7BC0-FCC2-BC926A5A00E4}"/>
              </a:ext>
            </a:extLst>
          </p:cNvPr>
          <p:cNvSpPr txBox="1">
            <a:spLocks/>
          </p:cNvSpPr>
          <p:nvPr/>
        </p:nvSpPr>
        <p:spPr>
          <a:xfrm>
            <a:off x="476198" y="2451430"/>
            <a:ext cx="4188349" cy="6841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1600" b="1" dirty="0">
                <a:latin typeface="Arial" panose="020B0604020202020204" pitchFamily="34" charset="0"/>
                <a:cs typeface="Arial" panose="020B0604020202020204" pitchFamily="34" charset="0"/>
              </a:rPr>
              <a:t>LOGO / NOMBRE EMPRESA</a:t>
            </a:r>
          </a:p>
        </p:txBody>
      </p:sp>
      <p:pic>
        <p:nvPicPr>
          <p:cNvPr id="12" name="Imagen 11" descr="Logotipo&#10;&#10;Descripción generada automáticamente">
            <a:extLst>
              <a:ext uri="{FF2B5EF4-FFF2-40B4-BE49-F238E27FC236}">
                <a16:creationId xmlns:a16="http://schemas.microsoft.com/office/drawing/2014/main" id="{FD175258-988C-D3D2-4F83-ECDDFF87021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9510"/>
          <a:stretch/>
        </p:blipFill>
        <p:spPr>
          <a:xfrm>
            <a:off x="2485530" y="265471"/>
            <a:ext cx="2127183" cy="817592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E91C2AE4-9EFC-9B6C-7BEB-93A2829EC67E}"/>
              </a:ext>
            </a:extLst>
          </p:cNvPr>
          <p:cNvSpPr txBox="1">
            <a:spLocks/>
          </p:cNvSpPr>
          <p:nvPr/>
        </p:nvSpPr>
        <p:spPr>
          <a:xfrm>
            <a:off x="2485530" y="1402744"/>
            <a:ext cx="2127183" cy="6185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1600" b="1" dirty="0">
                <a:latin typeface="Arial" panose="020B0604020202020204" pitchFamily="34" charset="0"/>
                <a:cs typeface="Arial" panose="020B0604020202020204" pitchFamily="34" charset="0"/>
              </a:rPr>
              <a:t>24 al 26 OCT. 2023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800" b="1" dirty="0">
                <a:latin typeface="Arial" panose="020B0604020202020204" pitchFamily="34" charset="0"/>
                <a:cs typeface="Arial" panose="020B0604020202020204" pitchFamily="34" charset="0"/>
              </a:rPr>
              <a:t>METROPOLITAN SANTIAGO - CHILE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CE46034E-7257-0185-F116-9EB6BAE390F4}"/>
              </a:ext>
            </a:extLst>
          </p:cNvPr>
          <p:cNvSpPr txBox="1">
            <a:spLocks/>
          </p:cNvSpPr>
          <p:nvPr/>
        </p:nvSpPr>
        <p:spPr>
          <a:xfrm>
            <a:off x="290550" y="3651974"/>
            <a:ext cx="4562400" cy="798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900" dirty="0">
                <a:latin typeface="Arial" panose="020B0604020202020204" pitchFamily="34" charset="0"/>
                <a:cs typeface="Arial" panose="020B0604020202020204" pitchFamily="34" charset="0"/>
              </a:rPr>
              <a:t>Invitación válida para: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900" b="1" dirty="0">
                <a:latin typeface="Arial" panose="020B0604020202020204" pitchFamily="34" charset="0"/>
                <a:cs typeface="Arial" panose="020B0604020202020204" pitchFamily="34" charset="0"/>
              </a:rPr>
              <a:t>Inscripción General </a:t>
            </a:r>
            <a:r>
              <a:rPr lang="es-CL" sz="900" dirty="0">
                <a:latin typeface="Arial" panose="020B0604020202020204" pitchFamily="34" charset="0"/>
                <a:cs typeface="Arial" panose="020B0604020202020204" pitchFamily="34" charset="0"/>
              </a:rPr>
              <a:t>(Acceso a visitar la Feria los 3 días)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900" b="1" dirty="0">
                <a:latin typeface="Arial" panose="020B0604020202020204" pitchFamily="34" charset="0"/>
                <a:cs typeface="Arial" panose="020B0604020202020204" pitchFamily="34" charset="0"/>
              </a:rPr>
              <a:t>Feria + 1 día de congreso </a:t>
            </a:r>
            <a:r>
              <a:rPr lang="es-CL" sz="900" dirty="0">
                <a:latin typeface="Arial" panose="020B0604020202020204" pitchFamily="34" charset="0"/>
                <a:cs typeface="Arial" panose="020B0604020202020204" pitchFamily="34" charset="0"/>
              </a:rPr>
              <a:t>(Incluye 3 días de Feria, 1 día de Congreso y almuerzo)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s-CL" sz="900" b="1" dirty="0">
                <a:latin typeface="Arial" panose="020B0604020202020204" pitchFamily="34" charset="0"/>
                <a:cs typeface="Arial" panose="020B0604020202020204" pitchFamily="34" charset="0"/>
              </a:rPr>
              <a:t>Feria + Full Congreso </a:t>
            </a:r>
            <a:r>
              <a:rPr lang="es-CL" sz="900" dirty="0">
                <a:latin typeface="Arial" panose="020B0604020202020204" pitchFamily="34" charset="0"/>
                <a:cs typeface="Arial" panose="020B0604020202020204" pitchFamily="34" charset="0"/>
              </a:rPr>
              <a:t>(Incluye 3 días de Feria, Congreso y almuerzo)</a:t>
            </a: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E1F1BA4B-C3FD-3017-D635-F7FD764A28BE}"/>
              </a:ext>
            </a:extLst>
          </p:cNvPr>
          <p:cNvSpPr txBox="1">
            <a:spLocks/>
          </p:cNvSpPr>
          <p:nvPr/>
        </p:nvSpPr>
        <p:spPr>
          <a:xfrm>
            <a:off x="2327888" y="1077429"/>
            <a:ext cx="2442466" cy="415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L" sz="800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s-CL" sz="800" dirty="0">
                <a:latin typeface="Arial" panose="020B0604020202020204" pitchFamily="34" charset="0"/>
                <a:cs typeface="Arial" panose="020B0604020202020204" pitchFamily="34" charset="0"/>
              </a:rPr>
              <a:t> Congreso y Feria Internacional de Innovación y Tecnologías en Agroalimentos.</a:t>
            </a:r>
          </a:p>
        </p:txBody>
      </p:sp>
    </p:spTree>
    <p:extLst>
      <p:ext uri="{BB962C8B-B14F-4D97-AF65-F5344CB8AC3E}">
        <p14:creationId xmlns:p14="http://schemas.microsoft.com/office/powerpoint/2010/main" val="2603618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181</Words>
  <Application>Microsoft Macintosh PowerPoint</Application>
  <PresentationFormat>Presentación en pantalla (16:9)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Gladys Ahumada</dc:creator>
  <cp:lastModifiedBy>Gladys Ahumada</cp:lastModifiedBy>
  <cp:revision>2</cp:revision>
  <dcterms:created xsi:type="dcterms:W3CDTF">2023-08-14T14:31:24Z</dcterms:created>
  <dcterms:modified xsi:type="dcterms:W3CDTF">2023-08-14T16:00:45Z</dcterms:modified>
</cp:coreProperties>
</file>